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0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5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5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1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1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0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9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76DF-2CFC-4349-8AFF-87B720D71998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1BB0-C53E-4B19-87C8-B7074053C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1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2425"/>
            <a:ext cx="8291513" cy="585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7787"/>
            <a:ext cx="330835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078412"/>
            <a:ext cx="3308350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5124450"/>
            <a:ext cx="188912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99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Hormell</dc:creator>
  <cp:lastModifiedBy>Kate Hormell</cp:lastModifiedBy>
  <cp:revision>1</cp:revision>
  <dcterms:created xsi:type="dcterms:W3CDTF">2014-09-16T19:27:43Z</dcterms:created>
  <dcterms:modified xsi:type="dcterms:W3CDTF">2014-09-16T19:29:24Z</dcterms:modified>
</cp:coreProperties>
</file>