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6"/>
  </p:handoutMasterIdLst>
  <p:sldIdLst>
    <p:sldId id="274" r:id="rId2"/>
    <p:sldId id="284" r:id="rId3"/>
    <p:sldId id="275" r:id="rId4"/>
    <p:sldId id="28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73C6C-B172-4C4B-AF5B-37B10847C0E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B41A2-FBB1-4F7D-AA22-8F66A6FFD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77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DA4A-EDE0-4A62-96C0-3134AFBD7942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1461-2DF2-47D7-8B0C-B01BFF9B75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DA4A-EDE0-4A62-96C0-3134AFBD7942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1461-2DF2-47D7-8B0C-B01BFF9B7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DA4A-EDE0-4A62-96C0-3134AFBD7942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1461-2DF2-47D7-8B0C-B01BFF9B7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DA4A-EDE0-4A62-96C0-3134AFBD7942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1461-2DF2-47D7-8B0C-B01BFF9B7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DA4A-EDE0-4A62-96C0-3134AFBD7942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1461-2DF2-47D7-8B0C-B01BFF9B7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DA4A-EDE0-4A62-96C0-3134AFBD7942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1461-2DF2-47D7-8B0C-B01BFF9B7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DA4A-EDE0-4A62-96C0-3134AFBD7942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1461-2DF2-47D7-8B0C-B01BFF9B7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DA4A-EDE0-4A62-96C0-3134AFBD7942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1461-2DF2-47D7-8B0C-B01BFF9B7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DA4A-EDE0-4A62-96C0-3134AFBD7942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1461-2DF2-47D7-8B0C-B01BFF9B7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DA4A-EDE0-4A62-96C0-3134AFBD7942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1461-2DF2-47D7-8B0C-B01BFF9B75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EB6DA4A-EDE0-4A62-96C0-3134AFBD7942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B921461-2DF2-47D7-8B0C-B01BFF9B7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EB6DA4A-EDE0-4A62-96C0-3134AFBD7942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921461-2DF2-47D7-8B0C-B01BFF9B7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u="sng" dirty="0" smtClean="0"/>
              <a:t>RISKS of ONLINE DATING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1- You don’t  know for sure who you are communicating with.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2-Lose confidence in yourself when you actually meet the person.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/>
              <a:t>3-Never get a chance to get to know the person during daily activities</a:t>
            </a:r>
            <a:r>
              <a:rPr lang="en-US" sz="4000" dirty="0" smtClean="0"/>
              <a:t>.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/>
              <a:t>4-Don’t know the person’s temperament</a:t>
            </a:r>
            <a:r>
              <a:rPr lang="en-US" sz="4000" dirty="0" smtClean="0"/>
              <a:t>.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/>
              <a:t>5-Live in a fantasy </a:t>
            </a:r>
            <a:r>
              <a:rPr lang="en-US" sz="4000" dirty="0" smtClean="0"/>
              <a:t>world</a:t>
            </a:r>
          </a:p>
          <a:p>
            <a:pPr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i="1" u="sng" dirty="0" smtClean="0"/>
              <a:t>RISKS of ONLINE DATING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381656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6- Many people are not actually real people.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7- Communication is difficult because you cannot  read body language.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8- Some people deliberately mislead others.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i="1" u="sng" dirty="0" smtClean="0"/>
              <a:t>RISKS of ONLINE DATING</a:t>
            </a:r>
            <a:endParaRPr lang="en-US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/>
              <a:t>9-Many people offer lies and untrue information related to their age, height, etc.</a:t>
            </a:r>
          </a:p>
          <a:p>
            <a:pPr>
              <a:buNone/>
            </a:pPr>
            <a:r>
              <a:rPr lang="en-US" sz="3600" dirty="0" smtClean="0"/>
              <a:t>10- Is it </a:t>
            </a:r>
            <a:r>
              <a:rPr lang="en-US" sz="3600" dirty="0"/>
              <a:t>really  safe when meeting unknown </a:t>
            </a:r>
            <a:r>
              <a:rPr lang="en-US" sz="3600" dirty="0" smtClean="0"/>
              <a:t>people</a:t>
            </a:r>
            <a:r>
              <a:rPr lang="en-US" sz="3600" dirty="0"/>
              <a:t>?</a:t>
            </a: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 smtClean="0"/>
              <a:t>11-</a:t>
            </a:r>
            <a:r>
              <a:rPr lang="en-US" sz="2800" dirty="0" smtClean="0"/>
              <a:t>Write at least 3 reasons a person might get interested in Online Dating.</a:t>
            </a:r>
            <a:endParaRPr lang="en-US" sz="2800" dirty="0"/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i="1" u="sng" dirty="0" smtClean="0"/>
              <a:t>RISKS of ONLINE DATING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112953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715</TotalTime>
  <Words>131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RISKS of ONLINE DATING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LOVE</dc:title>
  <dc:creator>Home</dc:creator>
  <cp:lastModifiedBy>kate.hormell</cp:lastModifiedBy>
  <cp:revision>66</cp:revision>
  <cp:lastPrinted>2014-03-26T22:24:02Z</cp:lastPrinted>
  <dcterms:created xsi:type="dcterms:W3CDTF">2013-07-16T01:17:12Z</dcterms:created>
  <dcterms:modified xsi:type="dcterms:W3CDTF">2017-02-14T15:31:54Z</dcterms:modified>
</cp:coreProperties>
</file>